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0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4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9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5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1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6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9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0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5F11E-23B8-6741-B775-A75CA4153E5E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1FF7-840A-E741-AF10-8F37ED4B7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6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711" y="5820244"/>
            <a:ext cx="8477763" cy="5667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Right now there is a virus that is making people sick</a:t>
            </a:r>
            <a:endParaRPr lang="en-US" dirty="0"/>
          </a:p>
        </p:txBody>
      </p:sp>
      <p:pic>
        <p:nvPicPr>
          <p:cNvPr id="7" name="Picture 6" descr="face-with-thermome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69" y="664126"/>
            <a:ext cx="4720309" cy="472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8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97" y="5873910"/>
            <a:ext cx="8602961" cy="5667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This means we have to stay in our houses, and find things to do at home!</a:t>
            </a:r>
            <a:endParaRPr lang="en-US" dirty="0"/>
          </a:p>
        </p:txBody>
      </p:sp>
      <p:pic>
        <p:nvPicPr>
          <p:cNvPr id="5" name="Picture 4" descr="hom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264" y="381932"/>
            <a:ext cx="4113682" cy="549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4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894" y="5766579"/>
            <a:ext cx="7351712" cy="5667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To keep people safe, work and businesses are closed</a:t>
            </a:r>
            <a:endParaRPr lang="en-US" dirty="0"/>
          </a:p>
        </p:txBody>
      </p:sp>
      <p:pic>
        <p:nvPicPr>
          <p:cNvPr id="5" name="Picture 4" descr="clos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794" y="509992"/>
            <a:ext cx="4827264" cy="482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0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695025"/>
            <a:ext cx="5486400" cy="566738"/>
          </a:xfrm>
        </p:spPr>
        <p:txBody>
          <a:bodyPr/>
          <a:lstStyle/>
          <a:p>
            <a:r>
              <a:rPr lang="en-US" dirty="0" smtClean="0"/>
              <a:t>Right now we don’t know when things will reopen</a:t>
            </a:r>
            <a:endParaRPr lang="en-US" dirty="0"/>
          </a:p>
        </p:txBody>
      </p:sp>
      <p:pic>
        <p:nvPicPr>
          <p:cNvPr id="6" name="Picture 5" descr="calend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88" y="380081"/>
            <a:ext cx="5486774" cy="548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6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369" y="5820244"/>
            <a:ext cx="8388334" cy="566738"/>
          </a:xfrm>
        </p:spPr>
        <p:txBody>
          <a:bodyPr/>
          <a:lstStyle/>
          <a:p>
            <a:pPr algn="ctr"/>
            <a:r>
              <a:rPr lang="en-US" dirty="0" smtClean="0"/>
              <a:t>I miss coming to work and seeing my friends</a:t>
            </a:r>
            <a:endParaRPr lang="en-US" dirty="0"/>
          </a:p>
        </p:txBody>
      </p:sp>
      <p:pic>
        <p:nvPicPr>
          <p:cNvPr id="5" name="Picture 4" descr="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70" y="2303068"/>
            <a:ext cx="5061618" cy="1873339"/>
          </a:xfrm>
          <a:prstGeom prst="rect">
            <a:avLst/>
          </a:prstGeom>
        </p:spPr>
      </p:pic>
      <p:pic>
        <p:nvPicPr>
          <p:cNvPr id="6" name="Picture 5" descr="talking-with-friends-clipart-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988" y="983867"/>
            <a:ext cx="3317497" cy="432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4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636" y="5802355"/>
            <a:ext cx="7114728" cy="5667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But I can video chat with them, and hang out over the internet</a:t>
            </a:r>
            <a:endParaRPr lang="en-US" dirty="0"/>
          </a:p>
        </p:txBody>
      </p:sp>
      <p:pic>
        <p:nvPicPr>
          <p:cNvPr id="5" name="Picture 4" descr="video ch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28" y="339881"/>
            <a:ext cx="5147071" cy="514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4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516140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I love to eat out at restaurants</a:t>
            </a:r>
            <a:endParaRPr lang="en-US" dirty="0"/>
          </a:p>
        </p:txBody>
      </p:sp>
      <p:pic>
        <p:nvPicPr>
          <p:cNvPr id="5" name="Picture 4" descr="restau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22" y="1276887"/>
            <a:ext cx="7635323" cy="308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18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82" y="5778773"/>
            <a:ext cx="8625318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the restaurants are closed, so I have to go through the drive thru and eat at home</a:t>
            </a:r>
            <a:endParaRPr lang="en-US" dirty="0"/>
          </a:p>
        </p:txBody>
      </p:sp>
      <p:pic>
        <p:nvPicPr>
          <p:cNvPr id="5" name="Picture 4" descr="drive thr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979" y="389609"/>
            <a:ext cx="6572496" cy="465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55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487" y="5978394"/>
            <a:ext cx="5486400" cy="566738"/>
          </a:xfrm>
        </p:spPr>
        <p:txBody>
          <a:bodyPr/>
          <a:lstStyle/>
          <a:p>
            <a:r>
              <a:rPr lang="en-US" dirty="0" smtClean="0"/>
              <a:t>Our leaders will tell us when it’s safe to go out</a:t>
            </a:r>
            <a:endParaRPr lang="en-US" dirty="0"/>
          </a:p>
        </p:txBody>
      </p:sp>
      <p:pic>
        <p:nvPicPr>
          <p:cNvPr id="5" name="Picture 4" descr="outsid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47" y="603568"/>
            <a:ext cx="5176240" cy="503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9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108</Words>
  <Application>Microsoft Macintosh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Right now there is a virus that is making people sick</vt:lpstr>
      <vt:lpstr>This means we have to stay in our houses, and find things to do at home!</vt:lpstr>
      <vt:lpstr>To keep people safe, work and businesses are closed</vt:lpstr>
      <vt:lpstr>Right now we don’t know when things will reopen</vt:lpstr>
      <vt:lpstr>I miss coming to work and seeing my friends</vt:lpstr>
      <vt:lpstr>But I can video chat with them, and hang out over the internet</vt:lpstr>
      <vt:lpstr>I love to eat out at restaurants</vt:lpstr>
      <vt:lpstr>All the restaurants are closed, so I have to go through the drive thru and eat at home</vt:lpstr>
      <vt:lpstr>Our leaders will tell us when it’s safe to go out</vt:lpstr>
    </vt:vector>
  </TitlesOfParts>
  <Company>Southside Unlimited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now there is a virus that is making people sick</dc:title>
  <dc:creator>Lauren True</dc:creator>
  <cp:lastModifiedBy>Lauren True</cp:lastModifiedBy>
  <cp:revision>9</cp:revision>
  <dcterms:created xsi:type="dcterms:W3CDTF">2020-04-16T20:13:26Z</dcterms:created>
  <dcterms:modified xsi:type="dcterms:W3CDTF">2020-04-17T20:26:40Z</dcterms:modified>
</cp:coreProperties>
</file>