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2" r:id="rId4"/>
    <p:sldId id="261" r:id="rId5"/>
    <p:sldId id="265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15D3-558F-DF4C-A344-EC68D3DBBF6E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5703-D704-7C4B-8C99-16D38BB0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3699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Open your web browser</a:t>
            </a:r>
            <a:endParaRPr lang="en-US" sz="3000" dirty="0"/>
          </a:p>
        </p:txBody>
      </p:sp>
      <p:pic>
        <p:nvPicPr>
          <p:cNvPr id="5" name="Picture 4" descr="Screen Shot 2020-04-17 at 8.4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15" y="1023197"/>
            <a:ext cx="5829586" cy="55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47" y="393741"/>
            <a:ext cx="7690927" cy="101755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In the search bar, type in </a:t>
            </a:r>
            <a:r>
              <a:rPr lang="en-US" sz="3000" dirty="0" err="1" smtClean="0"/>
              <a:t>zoom.us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Hit “enter” on your keyboard</a:t>
            </a:r>
            <a:endParaRPr lang="en-US" sz="3000" dirty="0"/>
          </a:p>
        </p:txBody>
      </p:sp>
      <p:pic>
        <p:nvPicPr>
          <p:cNvPr id="3" name="Picture 2" descr="Screen Shot 2020-04-17 at 8.3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2" y="1780447"/>
            <a:ext cx="8240189" cy="46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0" y="396619"/>
            <a:ext cx="8024839" cy="56673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Click “Join a Meeting” on the top right menu bar</a:t>
            </a:r>
            <a:endParaRPr lang="en-US" sz="3000" dirty="0"/>
          </a:p>
        </p:txBody>
      </p:sp>
      <p:pic>
        <p:nvPicPr>
          <p:cNvPr id="5" name="Picture 4" descr="Screen Shot 2020-04-17 at 8.32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0" y="1190682"/>
            <a:ext cx="8781266" cy="50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7" y="373338"/>
            <a:ext cx="6852213" cy="923184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Type in the meeting ID: 916 248 2601</a:t>
            </a:r>
            <a:br>
              <a:rPr lang="en-US" sz="3000" dirty="0" smtClean="0"/>
            </a:br>
            <a:r>
              <a:rPr lang="en-US" sz="3000" dirty="0" smtClean="0"/>
              <a:t>Click “Join”</a:t>
            </a:r>
            <a:endParaRPr lang="en-US" sz="3000" dirty="0"/>
          </a:p>
        </p:txBody>
      </p:sp>
      <p:pic>
        <p:nvPicPr>
          <p:cNvPr id="5" name="Picture 4" descr="Screen Shot 2020-04-17 at 8.3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2" y="1468508"/>
            <a:ext cx="8425365" cy="48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32" y="386032"/>
            <a:ext cx="659563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Click on “Join with Video”</a:t>
            </a:r>
            <a:endParaRPr lang="en-US" sz="3000" dirty="0"/>
          </a:p>
        </p:txBody>
      </p:sp>
      <p:pic>
        <p:nvPicPr>
          <p:cNvPr id="3" name="Picture 2" descr="Screen Shot 2020-04-17 at 8.52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1" y="1064307"/>
            <a:ext cx="8812246" cy="51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785"/>
            <a:ext cx="6132512" cy="603003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Click on “Join with Computer Audio”</a:t>
            </a:r>
            <a:endParaRPr lang="en-US" sz="3000" dirty="0"/>
          </a:p>
        </p:txBody>
      </p:sp>
      <p:pic>
        <p:nvPicPr>
          <p:cNvPr id="4" name="Picture 3" descr="Screen Shot 2020-04-17 at 8.5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4" y="1015984"/>
            <a:ext cx="8320544" cy="56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10887"/>
            <a:ext cx="8664477" cy="145606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You are in the meeting! </a:t>
            </a:r>
            <a:br>
              <a:rPr lang="en-US" sz="3000" dirty="0" smtClean="0"/>
            </a:br>
            <a:r>
              <a:rPr lang="en-US" sz="3000" dirty="0" smtClean="0"/>
              <a:t>People can see and hear you</a:t>
            </a:r>
            <a:br>
              <a:rPr lang="en-US" sz="3000" dirty="0" smtClean="0"/>
            </a:br>
            <a:r>
              <a:rPr lang="en-US" sz="3000" dirty="0" smtClean="0"/>
              <a:t>Have fun!</a:t>
            </a:r>
            <a:endParaRPr lang="en-US" sz="3000" dirty="0"/>
          </a:p>
        </p:txBody>
      </p:sp>
      <p:pic>
        <p:nvPicPr>
          <p:cNvPr id="3" name="Picture 2" descr="Zoombombing-WFHappy-H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11" y="1810388"/>
            <a:ext cx="6838984" cy="47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10887"/>
            <a:ext cx="8664477" cy="1045944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To leave the meeting, click “Leave Meeting”</a:t>
            </a:r>
            <a:br>
              <a:rPr lang="en-US" sz="3000" dirty="0" smtClean="0"/>
            </a:br>
            <a:r>
              <a:rPr lang="en-US" sz="3000" dirty="0" smtClean="0"/>
              <a:t>in the bottom right hand corner</a:t>
            </a:r>
            <a:endParaRPr lang="en-US" sz="3000" dirty="0"/>
          </a:p>
        </p:txBody>
      </p:sp>
      <p:pic>
        <p:nvPicPr>
          <p:cNvPr id="4" name="Picture 3" descr="Zoombombing-WFHappy-H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9" y="1481336"/>
            <a:ext cx="7606220" cy="52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64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Open your web browser</vt:lpstr>
      <vt:lpstr>In the search bar, type in zoom.us Hit “enter” on your keyboard</vt:lpstr>
      <vt:lpstr>Click “Join a Meeting” on the top right menu bar</vt:lpstr>
      <vt:lpstr>Type in the meeting ID: 916 248 2601 Click “Join”</vt:lpstr>
      <vt:lpstr>Click on “Join with Video”</vt:lpstr>
      <vt:lpstr>Click on “Join with Computer Audio”</vt:lpstr>
      <vt:lpstr>You are in the meeting!  People can see and hear you Have fun!</vt:lpstr>
      <vt:lpstr>To leave the meeting, click “Leave Meeting” in the bottom right hand corner</vt:lpstr>
    </vt:vector>
  </TitlesOfParts>
  <Company>Southside Art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 True</dc:creator>
  <cp:lastModifiedBy>Lauren True</cp:lastModifiedBy>
  <cp:revision>7</cp:revision>
  <cp:lastPrinted>2017-04-28T22:24:03Z</cp:lastPrinted>
  <dcterms:created xsi:type="dcterms:W3CDTF">2017-04-28T22:06:00Z</dcterms:created>
  <dcterms:modified xsi:type="dcterms:W3CDTF">2020-04-17T16:01:05Z</dcterms:modified>
</cp:coreProperties>
</file>