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60" r:id="rId4"/>
    <p:sldId id="262" r:id="rId5"/>
    <p:sldId id="261" r:id="rId6"/>
    <p:sldId id="265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3699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Download the Zoom App</a:t>
            </a:r>
            <a:endParaRPr lang="en-US" sz="3000" dirty="0"/>
          </a:p>
        </p:txBody>
      </p:sp>
      <p:pic>
        <p:nvPicPr>
          <p:cNvPr id="4" name="Picture 3" descr="IMG_008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4"/>
          <a:stretch/>
        </p:blipFill>
        <p:spPr>
          <a:xfrm>
            <a:off x="2224987" y="1098073"/>
            <a:ext cx="4627225" cy="53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5" y="223699"/>
            <a:ext cx="8664478" cy="966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>Make sure Zoom has access to your </a:t>
            </a:r>
            <a:br>
              <a:rPr lang="en-US" sz="3000" dirty="0" smtClean="0"/>
            </a:br>
            <a:r>
              <a:rPr lang="en-US" sz="3000" dirty="0" smtClean="0"/>
              <a:t>microphone and camera</a:t>
            </a:r>
            <a:endParaRPr lang="en-US" sz="3000" dirty="0"/>
          </a:p>
        </p:txBody>
      </p:sp>
      <p:pic>
        <p:nvPicPr>
          <p:cNvPr id="5" name="Picture 4" descr="setting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8"/>
          <a:stretch/>
        </p:blipFill>
        <p:spPr>
          <a:xfrm>
            <a:off x="1723138" y="1190683"/>
            <a:ext cx="5684660" cy="55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47" y="155604"/>
            <a:ext cx="7690927" cy="73079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Open the Zoom App</a:t>
            </a:r>
            <a:endParaRPr lang="en-US" sz="3000" dirty="0"/>
          </a:p>
        </p:txBody>
      </p:sp>
      <p:pic>
        <p:nvPicPr>
          <p:cNvPr id="4" name="Picture 3" descr="Screenshot 2020-04-17 at 11.07.29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27" y="1150992"/>
            <a:ext cx="2986106" cy="53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396619"/>
            <a:ext cx="8024839" cy="5667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Click the blue “Join a Meeting” button</a:t>
            </a:r>
            <a:endParaRPr lang="en-US" sz="3000" dirty="0"/>
          </a:p>
        </p:txBody>
      </p:sp>
      <p:pic>
        <p:nvPicPr>
          <p:cNvPr id="3" name="Picture 2" descr="IMG_008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3545"/>
          <a:stretch/>
        </p:blipFill>
        <p:spPr>
          <a:xfrm>
            <a:off x="3019503" y="1508198"/>
            <a:ext cx="3107096" cy="51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942" y="211677"/>
            <a:ext cx="6852213" cy="1546437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Type in the meeting </a:t>
            </a:r>
            <a:r>
              <a:rPr lang="en-US" sz="3000" dirty="0" smtClean="0"/>
              <a:t>ID</a:t>
            </a:r>
            <a:br>
              <a:rPr lang="en-US" sz="3000" dirty="0" smtClean="0"/>
            </a:br>
            <a:r>
              <a:rPr lang="en-US" sz="3000" dirty="0" smtClean="0"/>
              <a:t>Type in your name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Click </a:t>
            </a:r>
            <a:r>
              <a:rPr lang="en-US" sz="3000" dirty="0" smtClean="0"/>
              <a:t>blue “</a:t>
            </a:r>
            <a:r>
              <a:rPr lang="en-US" sz="3000" dirty="0" smtClean="0"/>
              <a:t>Join</a:t>
            </a:r>
            <a:r>
              <a:rPr lang="en-US" sz="3000" dirty="0" smtClean="0"/>
              <a:t>” button</a:t>
            </a:r>
            <a:endParaRPr lang="en-US" sz="3000" dirty="0"/>
          </a:p>
        </p:txBody>
      </p:sp>
      <p:pic>
        <p:nvPicPr>
          <p:cNvPr id="3" name="Picture 2" descr="IMG_008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1"/>
          <a:stretch/>
        </p:blipFill>
        <p:spPr>
          <a:xfrm>
            <a:off x="2397776" y="1905092"/>
            <a:ext cx="4794723" cy="44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32" y="386032"/>
            <a:ext cx="659563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Click on “Join with Video”</a:t>
            </a:r>
            <a:endParaRPr lang="en-US" sz="3000" dirty="0"/>
          </a:p>
        </p:txBody>
      </p:sp>
      <p:pic>
        <p:nvPicPr>
          <p:cNvPr id="5" name="Picture 4" descr="join with vide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b="8174"/>
          <a:stretch/>
        </p:blipFill>
        <p:spPr>
          <a:xfrm>
            <a:off x="3002805" y="1142212"/>
            <a:ext cx="3462348" cy="5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785"/>
            <a:ext cx="6132512" cy="603003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Click on </a:t>
            </a:r>
            <a:r>
              <a:rPr lang="en-US" sz="3000" dirty="0" smtClean="0"/>
              <a:t>“Call using internet audio”</a:t>
            </a:r>
            <a:endParaRPr lang="en-US" sz="3000" dirty="0"/>
          </a:p>
        </p:txBody>
      </p:sp>
      <p:pic>
        <p:nvPicPr>
          <p:cNvPr id="3" name="Picture 2" descr="aud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46" y="926086"/>
            <a:ext cx="3198360" cy="56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10887"/>
            <a:ext cx="8664477" cy="145606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You are in the meeting! </a:t>
            </a:r>
            <a:br>
              <a:rPr lang="en-US" sz="3000" dirty="0" smtClean="0"/>
            </a:br>
            <a:r>
              <a:rPr lang="en-US" sz="3000" dirty="0" smtClean="0"/>
              <a:t>People can see and hear you</a:t>
            </a:r>
            <a:br>
              <a:rPr lang="en-US" sz="3000" dirty="0" smtClean="0"/>
            </a:br>
            <a:r>
              <a:rPr lang="en-US" sz="3000" dirty="0" smtClean="0"/>
              <a:t>Have fun!</a:t>
            </a:r>
            <a:endParaRPr lang="en-US" sz="3000" dirty="0"/>
          </a:p>
        </p:txBody>
      </p:sp>
      <p:pic>
        <p:nvPicPr>
          <p:cNvPr id="4" name="Picture 3" descr="meeting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4" y="1814850"/>
            <a:ext cx="6973068" cy="46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184348"/>
            <a:ext cx="8664477" cy="1045944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To leave the meeting, click “</a:t>
            </a:r>
            <a:r>
              <a:rPr lang="en-US" sz="3000" dirty="0" smtClean="0"/>
              <a:t>Leave”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in the </a:t>
            </a:r>
            <a:r>
              <a:rPr lang="en-US" sz="3000" dirty="0" smtClean="0"/>
              <a:t>top right hand corner</a:t>
            </a:r>
            <a:endParaRPr lang="en-US" sz="3000" dirty="0"/>
          </a:p>
        </p:txBody>
      </p:sp>
      <p:pic>
        <p:nvPicPr>
          <p:cNvPr id="3" name="Picture 2" descr="lea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8" y="1256752"/>
            <a:ext cx="3002804" cy="5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Download the Zoom App</vt:lpstr>
      <vt:lpstr>Make sure Zoom has access to your  microphone and camera</vt:lpstr>
      <vt:lpstr>Open the Zoom App</vt:lpstr>
      <vt:lpstr>Click the blue “Join a Meeting” button</vt:lpstr>
      <vt:lpstr>Type in the meeting ID Type in your name Click blue “Join” button</vt:lpstr>
      <vt:lpstr>Click on “Join with Video”</vt:lpstr>
      <vt:lpstr>Click on “Call using internet audio”</vt:lpstr>
      <vt:lpstr>You are in the meeting!  People can see and hear you Have fun!</vt:lpstr>
      <vt:lpstr>To leave the meeting, click “Leave” in the top right hand corner</vt:lpstr>
    </vt:vector>
  </TitlesOfParts>
  <Company>Southside Art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 True</dc:creator>
  <cp:lastModifiedBy>Lauren True</cp:lastModifiedBy>
  <cp:revision>10</cp:revision>
  <cp:lastPrinted>2017-04-28T22:24:03Z</cp:lastPrinted>
  <dcterms:created xsi:type="dcterms:W3CDTF">2017-04-28T22:06:00Z</dcterms:created>
  <dcterms:modified xsi:type="dcterms:W3CDTF">2020-04-17T18:26:49Z</dcterms:modified>
</cp:coreProperties>
</file>