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2" r:id="rId4"/>
    <p:sldId id="261" r:id="rId5"/>
    <p:sldId id="265" r:id="rId6"/>
    <p:sldId id="263" r:id="rId7"/>
    <p:sldId id="267" r:id="rId8"/>
    <p:sldId id="268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849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0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1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15D3-558F-DF4C-A344-EC68D3DBBF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496" y="140677"/>
            <a:ext cx="5486400" cy="83967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Install the Zoom App and wait for it to download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06B303-6653-4920-A36D-EE25534EB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76" y="1086730"/>
            <a:ext cx="6660647" cy="54512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8F386F-667C-457E-A8BA-79D56C011C2C}"/>
              </a:ext>
            </a:extLst>
          </p:cNvPr>
          <p:cNvSpPr/>
          <p:nvPr/>
        </p:nvSpPr>
        <p:spPr>
          <a:xfrm>
            <a:off x="5978769" y="2093891"/>
            <a:ext cx="1923554" cy="1153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83D584-BB74-4972-9DA1-A03C97315A4C}"/>
              </a:ext>
            </a:extLst>
          </p:cNvPr>
          <p:cNvCxnSpPr>
            <a:cxnSpLocks/>
          </p:cNvCxnSpPr>
          <p:nvPr/>
        </p:nvCxnSpPr>
        <p:spPr>
          <a:xfrm flipV="1">
            <a:off x="4227342" y="3059723"/>
            <a:ext cx="1463040" cy="1062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906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184348"/>
            <a:ext cx="8664477" cy="1045944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To leave the meeting, click “Leave”</a:t>
            </a:r>
            <a:br>
              <a:rPr lang="en-US" sz="3000" dirty="0"/>
            </a:br>
            <a:r>
              <a:rPr lang="en-US" sz="3000" dirty="0"/>
              <a:t>in the top right hand corner</a:t>
            </a:r>
          </a:p>
        </p:txBody>
      </p:sp>
      <p:pic>
        <p:nvPicPr>
          <p:cNvPr id="3" name="Picture 2" descr="lea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88" y="1256752"/>
            <a:ext cx="3002804" cy="53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47" y="155604"/>
            <a:ext cx="7690927" cy="730792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Open the Zoom App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E5637C-CC05-4843-B8F3-B528B9C9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81" y="942534"/>
            <a:ext cx="6046237" cy="59154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79652E8-1A8B-4A5A-BB60-30C5EC5F7EDE}"/>
              </a:ext>
            </a:extLst>
          </p:cNvPr>
          <p:cNvSpPr/>
          <p:nvPr/>
        </p:nvSpPr>
        <p:spPr>
          <a:xfrm>
            <a:off x="5908431" y="2243797"/>
            <a:ext cx="1617784" cy="7307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CB1487-8D79-4609-91EC-4CB5AB1FB976}"/>
              </a:ext>
            </a:extLst>
          </p:cNvPr>
          <p:cNvCxnSpPr>
            <a:cxnSpLocks/>
          </p:cNvCxnSpPr>
          <p:nvPr/>
        </p:nvCxnSpPr>
        <p:spPr>
          <a:xfrm flipV="1">
            <a:off x="3981158" y="2757269"/>
            <a:ext cx="1617784" cy="27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26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00" y="396619"/>
            <a:ext cx="8024839" cy="566738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Click the blue “Join a Meeting” button</a:t>
            </a:r>
          </a:p>
        </p:txBody>
      </p:sp>
      <p:pic>
        <p:nvPicPr>
          <p:cNvPr id="3" name="Picture 2" descr="IMG_008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 b="3545"/>
          <a:stretch/>
        </p:blipFill>
        <p:spPr>
          <a:xfrm>
            <a:off x="3019503" y="1508198"/>
            <a:ext cx="3107096" cy="51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942" y="211677"/>
            <a:ext cx="6852213" cy="1546437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Type in the meeting ID</a:t>
            </a:r>
            <a:br>
              <a:rPr lang="en-US" sz="3000" dirty="0"/>
            </a:br>
            <a:r>
              <a:rPr lang="en-US" sz="3000" dirty="0"/>
              <a:t>Type in your name</a:t>
            </a:r>
            <a:br>
              <a:rPr lang="en-US" sz="3000" dirty="0"/>
            </a:br>
            <a:r>
              <a:rPr lang="en-US" sz="3000" dirty="0"/>
              <a:t>Click blue “Join” button</a:t>
            </a:r>
          </a:p>
        </p:txBody>
      </p:sp>
      <p:pic>
        <p:nvPicPr>
          <p:cNvPr id="3" name="Picture 2" descr="IMG_008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21"/>
          <a:stretch/>
        </p:blipFill>
        <p:spPr>
          <a:xfrm>
            <a:off x="2397776" y="1905092"/>
            <a:ext cx="4794723" cy="44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32" y="386032"/>
            <a:ext cx="6595630" cy="566738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Give Zoom “access permission”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E10BB9-27C4-4154-82E9-252DD8F9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29" y="1012874"/>
            <a:ext cx="3828364" cy="57536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264196F-6450-48CA-A4AB-E79714BBDCC0}"/>
              </a:ext>
            </a:extLst>
          </p:cNvPr>
          <p:cNvSpPr/>
          <p:nvPr/>
        </p:nvSpPr>
        <p:spPr>
          <a:xfrm>
            <a:off x="3974123" y="4670474"/>
            <a:ext cx="1266092" cy="506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9DC56E-5BC2-4B49-8699-473DE91B7C69}"/>
              </a:ext>
            </a:extLst>
          </p:cNvPr>
          <p:cNvCxnSpPr>
            <a:cxnSpLocks/>
          </p:cNvCxnSpPr>
          <p:nvPr/>
        </p:nvCxnSpPr>
        <p:spPr>
          <a:xfrm flipV="1">
            <a:off x="3115994" y="4965895"/>
            <a:ext cx="745588" cy="161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785"/>
            <a:ext cx="6132512" cy="603003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Click on “Allow”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AA6B26-BD44-4CD2-9D17-D203AAF6F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18" y="793788"/>
            <a:ext cx="3608363" cy="606421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881B59F-B3AF-451D-B240-3156B09255A4}"/>
              </a:ext>
            </a:extLst>
          </p:cNvPr>
          <p:cNvSpPr/>
          <p:nvPr/>
        </p:nvSpPr>
        <p:spPr>
          <a:xfrm>
            <a:off x="3352885" y="4100733"/>
            <a:ext cx="879231" cy="21804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9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32" y="386032"/>
            <a:ext cx="6595630" cy="566738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Click on “Join with Video”</a:t>
            </a:r>
          </a:p>
        </p:txBody>
      </p:sp>
      <p:pic>
        <p:nvPicPr>
          <p:cNvPr id="5" name="Picture 4" descr="join with vide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 b="8174"/>
          <a:stretch/>
        </p:blipFill>
        <p:spPr>
          <a:xfrm>
            <a:off x="3002805" y="1142212"/>
            <a:ext cx="3462348" cy="5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8D1D-8D42-436F-821D-7FE4DFB35838}"/>
              </a:ext>
            </a:extLst>
          </p:cNvPr>
          <p:cNvSpPr txBox="1">
            <a:spLocks/>
          </p:cNvSpPr>
          <p:nvPr/>
        </p:nvSpPr>
        <p:spPr>
          <a:xfrm>
            <a:off x="1371600" y="190785"/>
            <a:ext cx="6132512" cy="6030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/>
              <a:t>Click on “Allow”</a:t>
            </a:r>
            <a:endParaRPr lang="en-US" sz="3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E75002-33E6-4B48-98D5-A6550F03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63" y="1315328"/>
            <a:ext cx="6724356" cy="554267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34D010A-CC57-4930-8EFC-DDE660A44835}"/>
              </a:ext>
            </a:extLst>
          </p:cNvPr>
          <p:cNvSpPr/>
          <p:nvPr/>
        </p:nvSpPr>
        <p:spPr>
          <a:xfrm>
            <a:off x="1962443" y="3882681"/>
            <a:ext cx="1287194" cy="40796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1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210887"/>
            <a:ext cx="8664477" cy="1456068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You are in the meeting! </a:t>
            </a:r>
            <a:br>
              <a:rPr lang="en-US" sz="3000" dirty="0"/>
            </a:br>
            <a:r>
              <a:rPr lang="en-US" sz="3000" dirty="0"/>
              <a:t>People can see and hear you</a:t>
            </a:r>
            <a:br>
              <a:rPr lang="en-US" sz="3000" dirty="0"/>
            </a:br>
            <a:r>
              <a:rPr lang="en-US" sz="3000" dirty="0"/>
              <a:t>Have fun!</a:t>
            </a:r>
          </a:p>
        </p:txBody>
      </p:sp>
      <p:pic>
        <p:nvPicPr>
          <p:cNvPr id="4" name="Picture 3" descr="meeting 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04" y="1814850"/>
            <a:ext cx="6973068" cy="46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4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56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   Install the Zoom App and wait for it to download</vt:lpstr>
      <vt:lpstr>Open the Zoom App</vt:lpstr>
      <vt:lpstr>Click the blue “Join a Meeting” button</vt:lpstr>
      <vt:lpstr>Type in the meeting ID Type in your name Click blue “Join” button</vt:lpstr>
      <vt:lpstr>Give Zoom “access permission”</vt:lpstr>
      <vt:lpstr>Click on “Allow”</vt:lpstr>
      <vt:lpstr>Click on “Join with Video”</vt:lpstr>
      <vt:lpstr>PowerPoint Presentation</vt:lpstr>
      <vt:lpstr>You are in the meeting!  People can see and hear you Have fun!</vt:lpstr>
      <vt:lpstr>To leave the meeting, click “Leave” in the top right hand corner</vt:lpstr>
    </vt:vector>
  </TitlesOfParts>
  <Company>Southside Art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 True</dc:creator>
  <cp:lastModifiedBy>David Tibbs</cp:lastModifiedBy>
  <cp:revision>14</cp:revision>
  <cp:lastPrinted>2017-04-28T22:24:03Z</cp:lastPrinted>
  <dcterms:created xsi:type="dcterms:W3CDTF">2017-04-28T22:06:00Z</dcterms:created>
  <dcterms:modified xsi:type="dcterms:W3CDTF">2020-04-17T20:53:12Z</dcterms:modified>
</cp:coreProperties>
</file>